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A2850-5E9D-4511-B974-FB6F5E5559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0B5EE0-4FD6-4643-9EB0-DC77628168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E5539-00B2-46B1-B8E5-1BCEBAD68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B3E3E-DF2E-4600-8685-CD6204605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EE2D1-F1C7-42AC-9518-343E5A955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708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72BC0-ED14-4F4C-ADFA-419A758BE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D2A8FE-F483-4346-98C6-B2B4BBA9D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A19AC-A0DC-456E-BFAB-F1D664A93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866D8-C01F-421F-B626-940924899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E6C0-5F87-47B2-BDDB-D74672F8B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0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E33C37-4297-426E-9982-1BDAF631DF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AC5E0B-BDD2-4D1E-A113-20B7A15A8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1D1D5-20E6-4DC6-95C3-60565F9D8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E83B3-7A48-4C0B-997B-25DA9F5B1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4163D-8AA3-4F3F-A74F-504BEA86E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1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40F94-B426-4988-82C5-1207C5E82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736B6-65C9-4410-AE64-17725FA55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641DA-BE91-45F2-ABF7-CD18F39A9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59AA0-18B7-45CA-A2E8-3D3C3602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6A287-55CC-4F5B-8B86-EE6D1B4FD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29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F4FF8-E5D0-4FDE-89CE-D0E2083B6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A62BF5-3F85-484D-95A2-4DE50225B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7BA06-F177-4C93-9678-31CAC66C7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C8377-54E5-433C-B7E9-47599F97A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3141B-6905-40AB-A05A-0E65B7194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3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9CFE9-C7AB-45DF-A295-26B2919D4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C66B7-0D76-4EA2-92BE-654B7F08D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233FE0-30D6-456C-8DF4-E40DDAFC7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E645B-D9AA-4871-8C83-DA4AE613E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02F3DC-EA75-4AED-954D-90845A75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136CFF-1A3C-4FBE-93B0-D81524A36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6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8B278-906C-4EEB-A889-3F9411263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D9AEE-FC50-4379-8E5C-97AFA4AD9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43528D-F90A-4B20-AE61-EFBC2F1180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C89987-8C48-429C-BDC1-600FAC542C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8B8C40-A22B-4BDA-9502-AFFED30569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3E7DCB-B13A-4F08-B6C9-16A570A1B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5B6152-D03A-4393-8C01-18A8E836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3359B6-8196-46A3-A02C-DC50B73F5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67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7C900-187C-4779-A658-F0D45621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B99404-2926-41E4-B29D-A092EB2C9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37EB1B-CD11-4680-B3CF-41FAB1A01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3676C-012B-494F-A6D2-2BD6BF285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90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4F80C7-C3A9-4A64-91A3-B99D1B0E8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0C50D9-5D11-4AEE-9757-205033D36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A8019-054B-471C-B50D-B080F714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28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ACC78-63DB-40DC-B68E-E73AB0B08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94335-B1B7-4DF2-831E-C1FD20AE3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04845-3A26-41C9-A346-4C95893B2C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1CB07D-DDC9-477D-A66F-37D77BD8B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EF6EFE-9061-4866-B9F1-F3CBE71C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66A94-7E1C-43EA-92C9-61D8E95F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1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5B843-4EE4-46AC-A8C2-58D73AA94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ABF6E2-9DB2-4145-9349-BB78674D97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BF4B30-D158-4D10-BBEA-5D24810B61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C9812-053B-4496-BAFB-299976BA7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B51F79-CE33-4450-BA41-38F68F13E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69163C-BD81-43AD-A9A7-BAD060D93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0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AFA1D-F339-4903-B0DE-5F02CC69E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8A92C-A569-486A-8225-CC4C9EBB79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32C9F-5FD4-4BFE-B3B3-E634BCE0A5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AFE67-018B-4354-9789-547B9B84B979}" type="datetimeFigureOut">
              <a:rPr lang="en-US" smtClean="0"/>
              <a:t>11/13/2021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FB263-9AF6-4F31-95DA-81EE6D569E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21684-797B-4849-AA17-5D9B31EE7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BB7F7-AF82-41A5-9413-9CCE6CE26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70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x-sigma-material.com/Economic-Order-Quantity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21E17A-3276-482A-A4EB-93B53795EDDB}"/>
              </a:ext>
            </a:extLst>
          </p:cNvPr>
          <p:cNvSpPr/>
          <p:nvPr/>
        </p:nvSpPr>
        <p:spPr>
          <a:xfrm>
            <a:off x="0" y="0"/>
            <a:ext cx="12192000" cy="1256701"/>
          </a:xfrm>
          <a:prstGeom prst="rect">
            <a:avLst/>
          </a:prstGeom>
          <a:solidFill>
            <a:schemeClr val="accent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5A26A8-6273-43B3-8E0A-64222A580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3444" y="0"/>
            <a:ext cx="10683551" cy="1018433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Economic Order Quantity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FEA619-2EA9-4576-A0FF-0D2837F6E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707" y="1510823"/>
            <a:ext cx="7847027" cy="45774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89F257-8067-4CA2-9A7F-8652D5BB1479}"/>
              </a:ext>
            </a:extLst>
          </p:cNvPr>
          <p:cNvSpPr txBox="1"/>
          <p:nvPr/>
        </p:nvSpPr>
        <p:spPr>
          <a:xfrm>
            <a:off x="2919369" y="6342377"/>
            <a:ext cx="7189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3"/>
              </a:rPr>
              <a:t>Click here to learn more about EOQ and its critical assumptions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A69D1D-9EDB-41F2-A8B6-A2E5993B43EF}"/>
              </a:ext>
            </a:extLst>
          </p:cNvPr>
          <p:cNvSpPr/>
          <p:nvPr/>
        </p:nvSpPr>
        <p:spPr>
          <a:xfrm>
            <a:off x="0" y="6270171"/>
            <a:ext cx="12192000" cy="587829"/>
          </a:xfrm>
          <a:prstGeom prst="rect">
            <a:avLst/>
          </a:prstGeom>
          <a:solidFill>
            <a:schemeClr val="accent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93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Economic Order Quantity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Order Quantity</dc:title>
  <dc:creator>Alan</dc:creator>
  <cp:lastModifiedBy>Alan</cp:lastModifiedBy>
  <cp:revision>1</cp:revision>
  <dcterms:created xsi:type="dcterms:W3CDTF">2021-11-14T03:31:40Z</dcterms:created>
  <dcterms:modified xsi:type="dcterms:W3CDTF">2021-11-14T03:34:05Z</dcterms:modified>
</cp:coreProperties>
</file>